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31" r:id="rId6"/>
    <p:sldId id="1532" r:id="rId7"/>
    <p:sldId id="1529" r:id="rId8"/>
    <p:sldId id="1530" r:id="rId9"/>
    <p:sldId id="1527" r:id="rId10"/>
    <p:sldId id="1528" r:id="rId11"/>
  </p:sldIdLst>
  <p:sldSz cx="9151938" cy="5148263"/>
  <p:notesSz cx="6797675" cy="9926638"/>
  <p:embeddedFontLs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персоналом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номинацию подаются проекты в области управления персоналом, имеющие измеримые результаты для организации / дивизиона / отрасли. Лидерство и инициатива по реализации проекта должны исходить от работников кадровых служб.
К участию допускаются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междивизиональные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межфункциональные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команды. В случае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межфункционального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проекта допускается участие не более одного представителя другой функции, внесшего существенный, на уровне других участников вклад.
В Программе признания не принимают участие работники Госкорпорации «Росатом», директора по персоналу дивизионов, новых и партнерских бизнесов и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внедивизиональных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организаций. В Программе признания не принимают участие: работники Госкорпорации «Росатом», директора по персоналу дивизионов, новых и партнерских бизнесов и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внедивизиональных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организаций.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персоналом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2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персоналом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6807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00998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Группа 81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83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04" name="Таблица 103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527729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Получение максимального результата / повышение эффективности функции «Управление персоналом» при минимальных затратах ресурсов в запланированные сроки / ранее запланированных сроков.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Новизна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 сделан впервые либо получен выдающийся результат по сравнению с другими аналогичными проектами, ранее не награждался на уровне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Масштабность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и влияние достижения / инициативы / проекта на организацию, дивизион, отрасль.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Тиражируемость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Возможность применения подходов и инструментов достижения / инициативы / проекта на другие процессы, организации, дивизионы, функции и т.п.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53677</TotalTime>
  <Words>2212</Words>
  <Application>Microsoft Office PowerPoint</Application>
  <PresentationFormat>Произвольный</PresentationFormat>
  <Paragraphs>205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Rosatom</vt:lpstr>
      <vt:lpstr>ヒラギノ角ゴ Pro W3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3403</cp:revision>
  <cp:lastPrinted>2025-02-03T14:56:44Z</cp:lastPrinted>
  <dcterms:created xsi:type="dcterms:W3CDTF">2019-09-24T12:37:05Z</dcterms:created>
  <dcterms:modified xsi:type="dcterms:W3CDTF">2026-02-11T10:08:07Z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